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6" r:id="rId9"/>
    <p:sldId id="262" r:id="rId10"/>
    <p:sldId id="267" r:id="rId11"/>
    <p:sldId id="264" r:id="rId12"/>
    <p:sldId id="265" r:id="rId1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2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9F06-DC9E-40FB-A097-EA6B1EED1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907A5-F62C-4B8E-B8FB-41B6115B2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B8B96-9253-4BE1-84AC-1FD7CEB0E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F5C80-758A-4908-9E63-3F8B1368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BB7EE-36CF-4E88-83F7-A7B2932F0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3994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7822-1A1E-4AA5-B7F4-EC9C2D37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9B8F8-6914-4399-B599-EAE1E71D9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55080-CFAF-4814-8215-2842F3961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21125-5896-489E-8623-CC7F0D0A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D20BB-17F6-4119-ABC9-708CD241E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29447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E1192D-95CB-4C06-BE60-3149B9A15A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76264-0CEB-45A7-90F6-D71A88CD0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031974-A3E4-4E25-9D58-BD1612074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20FEA-A74F-4815-8312-3FFF2552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59341-C4E6-4469-8635-BCCAF521B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029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2ADD-8B52-46E2-BC77-683B52CD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E7BB6-2E89-461A-8588-794C147D0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35827-BD73-47D6-8BCA-21672674C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8E4A7-6855-4A42-9D0B-FBAE01AB7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0B38C-6EB1-4BEF-9D85-47C05F5B2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06686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C8E1C-5DBC-4FAD-AC98-0335D91B6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D6520-A6AC-42C8-916E-490EFB9C1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93DA6-4C97-448F-B87D-970762F95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AAE46-4933-45BD-911F-C20F2DC3C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1479D-AF79-43D2-9F4E-76FE011C6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6252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4111B-C3B6-4A8E-ADC4-551500A9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F6539-9EF6-4F6A-9742-8A7BF37683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2818B-603D-490A-8E1C-3DD4A9CC8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B18BA-CBAF-4965-A77D-FB492203A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2DACB7-FBE5-4450-B7B6-E3DDE5A3E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9D7A5D-2D72-4A7A-AC78-7D8A1A1BC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6735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4DE8-ACA8-4D62-872F-74A34F8AF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BBDC6-5A02-41C4-990F-4912C90C3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0D9E9-28C0-4E0C-89E1-5090C29BD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C7C7B4-D586-4DE3-8FBE-3D95FB1DB2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13FF0-4A3B-45B5-8F83-128FA622D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8342FC-FF70-496C-922C-4A41EC236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2CAD72-E121-45DA-A9A5-D4C349274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D1529B-DF3E-41BA-B777-346F8E2E1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176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2326F-FA7A-434D-8930-E71907A0D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015A54-CE06-4C67-8595-7A6CAA668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AE7A14-954B-4E02-B513-3333BB637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C71F0F-104B-422A-8ECE-68419AC95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38487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C6B98D-6634-4B8F-A876-7226FDC60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331662-4C9F-4949-A451-C7AF0C6D7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DD216-7745-4F2B-8804-493D4B19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9792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02F5B-2D26-4E7E-9D0A-32FE81A5F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C908-468F-4B1D-B896-306230D6CD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309BB-C908-4132-8EDB-18CB03ADA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239CD-1FA9-4A71-A61D-378030EA8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FCC35-58A3-4C7A-B5AC-FFDF24A1A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7E535-19CB-442A-9D60-84D6B0D9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1885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BF356-1FFD-461D-94D1-388F2A1D3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9E59C-3260-4E8B-9AD2-B635801DFA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A6824C-29F8-4D4A-9D7C-D805796B9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5A31E-F7D2-4359-9706-CE15391E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E724E-6C71-430B-B754-3C850763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32AE5A-E790-4A4C-AB0D-45920F4A2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73043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1FA2CE-85C6-4C0B-9DF4-C19041A60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347D4-74ED-42BE-8CEF-1676CAE9B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C2234-1C67-4C7A-A909-79ED26A017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034F1-52C8-4E05-A778-56D8E91BA85F}" type="datetimeFigureOut">
              <a:rPr lang="nb-NO" smtClean="0"/>
              <a:t>06.02.2019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36654-0A72-4594-A692-196006CD0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36762-923D-4ED1-B49A-C98280AD4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C991DD-9414-4E8F-B01A-0CC6F5ECC2E7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32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4EFD4-54D8-4E3F-855F-687AB85321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err="1"/>
              <a:t>Prediciton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salmon</a:t>
            </a:r>
            <a:r>
              <a:rPr lang="nb-NO" dirty="0"/>
              <a:t> </a:t>
            </a:r>
            <a:r>
              <a:rPr lang="nb-NO" dirty="0" err="1"/>
              <a:t>scale</a:t>
            </a:r>
            <a:r>
              <a:rPr lang="nb-NO" dirty="0"/>
              <a:t> age </a:t>
            </a:r>
            <a:r>
              <a:rPr lang="nb-NO" dirty="0" err="1"/>
              <a:t>using</a:t>
            </a:r>
            <a:r>
              <a:rPr lang="nb-NO" dirty="0"/>
              <a:t> CNN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BEDDD-3A8B-448D-BFD4-A11C88BC0D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Endre Moen</a:t>
            </a:r>
          </a:p>
        </p:txBody>
      </p:sp>
    </p:spTree>
    <p:extLst>
      <p:ext uri="{BB962C8B-B14F-4D97-AF65-F5344CB8AC3E}">
        <p14:creationId xmlns:p14="http://schemas.microsoft.com/office/powerpoint/2010/main" val="2809231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B168B-2CC1-4C03-9675-6B25986D8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River- Sea- Total- age </a:t>
            </a:r>
            <a:r>
              <a:rPr lang="nb-NO" dirty="0" err="1"/>
              <a:t>distribution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B426C6-36C8-4BA4-8531-EB13C8D91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731" y="1825625"/>
            <a:ext cx="5850538" cy="4351338"/>
          </a:xfrm>
        </p:spPr>
      </p:pic>
    </p:spTree>
    <p:extLst>
      <p:ext uri="{BB962C8B-B14F-4D97-AF65-F5344CB8AC3E}">
        <p14:creationId xmlns:p14="http://schemas.microsoft.com/office/powerpoint/2010/main" val="1708997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BE2B1-C25E-4E03-94FE-9A1C0554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Other</a:t>
            </a:r>
            <a:r>
              <a:rPr lang="nb-NO" dirty="0"/>
              <a:t> parameters to </a:t>
            </a:r>
            <a:r>
              <a:rPr lang="nb-NO" dirty="0" err="1"/>
              <a:t>predict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19D6D-7621-42C8-975F-644070DD2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River age (‘</a:t>
            </a:r>
            <a:r>
              <a:rPr lang="nb-NO" dirty="0" err="1"/>
              <a:t>smolt</a:t>
            </a:r>
            <a:r>
              <a:rPr lang="nb-NO" dirty="0"/>
              <a:t> alder’)</a:t>
            </a:r>
          </a:p>
          <a:p>
            <a:r>
              <a:rPr lang="nb-NO" dirty="0"/>
              <a:t>Sea age</a:t>
            </a:r>
          </a:p>
          <a:p>
            <a:r>
              <a:rPr lang="nb-NO" dirty="0" err="1"/>
              <a:t>Farmed</a:t>
            </a:r>
            <a:r>
              <a:rPr lang="nb-NO" dirty="0"/>
              <a:t>/</a:t>
            </a:r>
            <a:r>
              <a:rPr lang="nb-NO" dirty="0" err="1"/>
              <a:t>wild</a:t>
            </a:r>
            <a:r>
              <a:rPr lang="nb-NO" dirty="0"/>
              <a:t> </a:t>
            </a:r>
            <a:r>
              <a:rPr lang="nb-NO" dirty="0" err="1"/>
              <a:t>salmon</a:t>
            </a:r>
            <a:endParaRPr lang="nb-NO" dirty="0"/>
          </a:p>
          <a:p>
            <a:r>
              <a:rPr lang="nb-NO" dirty="0" err="1"/>
              <a:t>Spawning</a:t>
            </a:r>
            <a:r>
              <a:rPr lang="nb-NO" dirty="0"/>
              <a:t> </a:t>
            </a:r>
            <a:r>
              <a:rPr lang="nb-NO" dirty="0" err="1"/>
              <a:t>zones</a:t>
            </a:r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07300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F7984-FED3-4F40-BC07-4EA3A87E8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Left</a:t>
            </a:r>
            <a:r>
              <a:rPr lang="nb-NO" dirty="0"/>
              <a:t>: </a:t>
            </a:r>
            <a:r>
              <a:rPr lang="nb-NO" dirty="0" err="1"/>
              <a:t>farmed</a:t>
            </a:r>
            <a:r>
              <a:rPr lang="nb-NO" dirty="0"/>
              <a:t>, right: </a:t>
            </a:r>
            <a:r>
              <a:rPr lang="nb-NO" dirty="0" err="1"/>
              <a:t>wild</a:t>
            </a:r>
            <a:r>
              <a:rPr lang="nb-NO" dirty="0"/>
              <a:t>, has </a:t>
            </a:r>
            <a:r>
              <a:rPr lang="nb-NO" dirty="0" err="1"/>
              <a:t>spawned</a:t>
            </a:r>
            <a:endParaRPr lang="nb-NO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688D76-EC29-47F6-89A2-151BF2197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035" y="1690688"/>
            <a:ext cx="3657197" cy="48762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6501F4-0364-48B5-9CA3-3A6249B1F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948" y="1690688"/>
            <a:ext cx="6567948" cy="49259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8080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417BE-535B-4F1F-8254-5BDA0FB66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Datasett from HI and Rådgivende Biologer(RB)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095C6-CEEC-4206-8CED-3E0748D27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HI: 2014 – 2017</a:t>
            </a:r>
          </a:p>
          <a:p>
            <a:pPr lvl="1"/>
            <a:r>
              <a:rPr lang="nb-NO" dirty="0" err="1"/>
              <a:t>Remove</a:t>
            </a:r>
            <a:r>
              <a:rPr lang="nb-NO" dirty="0"/>
              <a:t> 2014 – ‘pressete bilder’</a:t>
            </a:r>
          </a:p>
          <a:p>
            <a:pPr lvl="1"/>
            <a:r>
              <a:rPr lang="nb-NO" dirty="0" err="1"/>
              <a:t>Tiff</a:t>
            </a:r>
            <a:r>
              <a:rPr lang="nb-NO" dirty="0"/>
              <a:t> </a:t>
            </a:r>
            <a:r>
              <a:rPr lang="nb-NO" dirty="0" err="1"/>
              <a:t>color</a:t>
            </a:r>
            <a:r>
              <a:rPr lang="nb-NO" dirty="0"/>
              <a:t> images</a:t>
            </a:r>
          </a:p>
          <a:p>
            <a:r>
              <a:rPr lang="nb-NO" dirty="0"/>
              <a:t>Rådgivende Biologer: 2016 – 2017</a:t>
            </a:r>
          </a:p>
          <a:p>
            <a:pPr lvl="1"/>
            <a:r>
              <a:rPr lang="nb-NO" dirty="0" err="1"/>
              <a:t>Jpg</a:t>
            </a:r>
            <a:r>
              <a:rPr lang="nb-NO" dirty="0"/>
              <a:t> – </a:t>
            </a:r>
            <a:r>
              <a:rPr lang="nb-NO" dirty="0" err="1"/>
              <a:t>black</a:t>
            </a:r>
            <a:r>
              <a:rPr lang="nb-NO" dirty="0"/>
              <a:t> and </a:t>
            </a:r>
            <a:r>
              <a:rPr lang="nb-NO" dirty="0" err="1"/>
              <a:t>white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37634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D940E-66B0-489B-863F-5EDA2CCDA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Excel </a:t>
            </a:r>
            <a:r>
              <a:rPr lang="nb-NO" dirty="0" err="1"/>
              <a:t>sheet</a:t>
            </a:r>
            <a:endParaRPr lang="nb-NO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78E281-B772-4543-A9DB-9B5FCFCC6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3768" y="1366543"/>
            <a:ext cx="7600336" cy="522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17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4DA15-33FB-4E69-BE13-63977CD78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Cleaning</a:t>
            </a:r>
            <a:r>
              <a:rPr lang="nb-NO" dirty="0"/>
              <a:t>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BC8FF-B33F-40A2-B04D-CA68A9F90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Empty</a:t>
            </a:r>
            <a:r>
              <a:rPr lang="nb-NO" dirty="0"/>
              <a:t> image </a:t>
            </a:r>
            <a:r>
              <a:rPr lang="nb-NO" dirty="0" err="1"/>
              <a:t>with</a:t>
            </a:r>
            <a:r>
              <a:rPr lang="nb-NO" dirty="0"/>
              <a:t> total age</a:t>
            </a:r>
          </a:p>
          <a:p>
            <a:r>
              <a:rPr lang="nb-NO" dirty="0" err="1"/>
              <a:t>Unreadable</a:t>
            </a:r>
            <a:r>
              <a:rPr lang="nb-NO" dirty="0"/>
              <a:t> to an </a:t>
            </a:r>
            <a:r>
              <a:rPr lang="nb-NO" dirty="0" err="1"/>
              <a:t>expert</a:t>
            </a:r>
            <a:endParaRPr lang="nb-NO" dirty="0"/>
          </a:p>
          <a:p>
            <a:r>
              <a:rPr lang="nb-NO" dirty="0" err="1"/>
              <a:t>Remove</a:t>
            </a:r>
            <a:r>
              <a:rPr lang="nb-NO" dirty="0"/>
              <a:t> images </a:t>
            </a:r>
            <a:r>
              <a:rPr lang="nb-NO" dirty="0" err="1"/>
              <a:t>with</a:t>
            </a:r>
            <a:r>
              <a:rPr lang="nb-NO" dirty="0"/>
              <a:t> 2 or more </a:t>
            </a:r>
            <a:r>
              <a:rPr lang="nb-NO" dirty="0" err="1"/>
              <a:t>scales</a:t>
            </a: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A52947-8F81-4D09-A7FA-55EDBBD68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5" y="3704302"/>
            <a:ext cx="2998839" cy="22491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94AD81-7A0D-48A9-A39E-6E52EE59A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2529" y="3704299"/>
            <a:ext cx="2998840" cy="22491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1DF800-D26C-457F-A27E-6C6CE871F3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904" y="3704299"/>
            <a:ext cx="2998841" cy="22491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7906E2-66DA-4FA5-A085-F117B1A2E5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997" y="1391850"/>
            <a:ext cx="2890684" cy="21680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4E18A5B-AC57-4548-9381-E3F30A2692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006" y="122849"/>
            <a:ext cx="2998839" cy="22491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6445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FFFDC-77C7-4252-8340-82D292F51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Convert</a:t>
            </a:r>
            <a:r>
              <a:rPr lang="nb-NO" dirty="0"/>
              <a:t> and Network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2EA0D-1F36-4CA7-9830-F57A98CC0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Convert</a:t>
            </a:r>
            <a:r>
              <a:rPr lang="nb-NO" dirty="0"/>
              <a:t> </a:t>
            </a:r>
            <a:r>
              <a:rPr lang="nb-NO" dirty="0" err="1"/>
              <a:t>tif</a:t>
            </a:r>
            <a:r>
              <a:rPr lang="nb-NO" dirty="0"/>
              <a:t> to </a:t>
            </a:r>
            <a:r>
              <a:rPr lang="nb-NO" dirty="0" err="1"/>
              <a:t>jpg</a:t>
            </a:r>
            <a:r>
              <a:rPr lang="nb-NO" dirty="0"/>
              <a:t>	</a:t>
            </a:r>
          </a:p>
          <a:p>
            <a:r>
              <a:rPr lang="nb-NO" dirty="0" err="1"/>
              <a:t>Convert</a:t>
            </a:r>
            <a:r>
              <a:rPr lang="nb-NO" dirty="0"/>
              <a:t> to </a:t>
            </a:r>
            <a:r>
              <a:rPr lang="nb-NO" dirty="0" err="1"/>
              <a:t>black</a:t>
            </a:r>
            <a:r>
              <a:rPr lang="nb-NO" dirty="0"/>
              <a:t> and </a:t>
            </a:r>
            <a:r>
              <a:rPr lang="nb-NO" dirty="0" err="1"/>
              <a:t>white</a:t>
            </a:r>
            <a:endParaRPr lang="nb-NO" dirty="0"/>
          </a:p>
          <a:p>
            <a:r>
              <a:rPr lang="nb-NO" dirty="0" err="1"/>
              <a:t>Predict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inception</a:t>
            </a:r>
            <a:r>
              <a:rPr lang="nb-NO" dirty="0"/>
              <a:t> V3 </a:t>
            </a:r>
            <a:r>
              <a:rPr lang="nb-NO" dirty="0" err="1"/>
              <a:t>on</a:t>
            </a:r>
            <a:r>
              <a:rPr lang="nb-NO" dirty="0"/>
              <a:t> 1 </a:t>
            </a:r>
            <a:r>
              <a:rPr lang="nb-NO" dirty="0" err="1"/>
              <a:t>color-channel</a:t>
            </a:r>
            <a:endParaRPr lang="nb-NO" dirty="0"/>
          </a:p>
          <a:p>
            <a:pPr lvl="1"/>
            <a:r>
              <a:rPr lang="en-US" dirty="0" err="1"/>
              <a:t>input_type</a:t>
            </a:r>
            <a:r>
              <a:rPr lang="en-US" dirty="0"/>
              <a:t> = Input(shape=(</a:t>
            </a:r>
            <a:r>
              <a:rPr lang="en-US" dirty="0">
                <a:solidFill>
                  <a:srgbClr val="FF0000"/>
                </a:solidFill>
              </a:rPr>
              <a:t>299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299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) )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def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00B0F0"/>
                </a:solidFill>
              </a:rPr>
              <a:t>train_validate_test_split</a:t>
            </a:r>
            <a:r>
              <a:rPr lang="en-US" sz="2000" dirty="0"/>
              <a:t>(scales, </a:t>
            </a:r>
            <a:r>
              <a:rPr lang="en-US" sz="2000" dirty="0" err="1"/>
              <a:t>validation_set_size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FF0000"/>
                </a:solidFill>
              </a:rPr>
              <a:t>0.15</a:t>
            </a:r>
            <a:r>
              <a:rPr lang="en-US" sz="2000" dirty="0"/>
              <a:t>, </a:t>
            </a:r>
            <a:r>
              <a:rPr lang="en-US" sz="2000" dirty="0" err="1"/>
              <a:t>test_set_size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FF0000"/>
                </a:solidFill>
              </a:rPr>
              <a:t>0.15</a:t>
            </a:r>
            <a:r>
              <a:rPr lang="en-US" sz="2000" dirty="0"/>
              <a:t>, </a:t>
            </a:r>
            <a:r>
              <a:rPr lang="en-US" sz="2000" dirty="0" err="1"/>
              <a:t>a_seed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FF0000"/>
                </a:solidFill>
              </a:rPr>
              <a:t>8</a:t>
            </a:r>
            <a:r>
              <a:rPr lang="en-US" sz="2000" dirty="0"/>
              <a:t>):</a:t>
            </a:r>
            <a:endParaRPr lang="nb-NO" sz="2000" dirty="0"/>
          </a:p>
        </p:txBody>
      </p:sp>
    </p:spTree>
    <p:extLst>
      <p:ext uri="{BB962C8B-B14F-4D97-AF65-F5344CB8AC3E}">
        <p14:creationId xmlns:p14="http://schemas.microsoft.com/office/powerpoint/2010/main" val="3328703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0B641-9633-4BC1-A223-D557EBED0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Filtered</a:t>
            </a:r>
            <a:r>
              <a:rPr lang="nb-NO" dirty="0"/>
              <a:t> images and </a:t>
            </a:r>
            <a:r>
              <a:rPr lang="nb-NO" dirty="0" err="1"/>
              <a:t>predictions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58F5E-D5FF-4F06-AF12-04E220486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/>
              <a:t>Total datasett: 16152</a:t>
            </a:r>
          </a:p>
          <a:p>
            <a:pPr lvl="1"/>
            <a:r>
              <a:rPr lang="nb-NO" dirty="0"/>
              <a:t>HI: 3848</a:t>
            </a:r>
          </a:p>
          <a:p>
            <a:pPr lvl="1"/>
            <a:r>
              <a:rPr lang="nb-NO" dirty="0"/>
              <a:t>RB: 12304</a:t>
            </a:r>
          </a:p>
          <a:p>
            <a:r>
              <a:rPr lang="nb-NO" dirty="0" err="1"/>
              <a:t>Referenced</a:t>
            </a:r>
            <a:r>
              <a:rPr lang="nb-NO" dirty="0"/>
              <a:t> files </a:t>
            </a:r>
            <a:r>
              <a:rPr lang="nb-NO" dirty="0" err="1"/>
              <a:t>with</a:t>
            </a:r>
            <a:r>
              <a:rPr lang="nb-NO" dirty="0"/>
              <a:t> total age in </a:t>
            </a:r>
            <a:r>
              <a:rPr lang="nb-NO" dirty="0" err="1"/>
              <a:t>excel</a:t>
            </a:r>
            <a:r>
              <a:rPr lang="nb-NO" dirty="0"/>
              <a:t>: 7505</a:t>
            </a:r>
          </a:p>
        </p:txBody>
      </p:sp>
    </p:spTree>
    <p:extLst>
      <p:ext uri="{BB962C8B-B14F-4D97-AF65-F5344CB8AC3E}">
        <p14:creationId xmlns:p14="http://schemas.microsoft.com/office/powerpoint/2010/main" val="1606361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B2468-24A9-47B6-A055-3F18A1BA9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Subset</a:t>
            </a:r>
            <a:r>
              <a:rPr lang="nb-NO" dirty="0"/>
              <a:t> 1 – total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15455-CBBC-4D85-A631-0530806F9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dirty="0" err="1"/>
              <a:t>Subset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actual</a:t>
            </a:r>
            <a:r>
              <a:rPr lang="nb-NO" dirty="0"/>
              <a:t> files, </a:t>
            </a:r>
            <a:r>
              <a:rPr lang="nb-NO" dirty="0" err="1"/>
              <a:t>with</a:t>
            </a:r>
            <a:r>
              <a:rPr lang="nb-NO" dirty="0"/>
              <a:t> total age: 6858</a:t>
            </a:r>
          </a:p>
          <a:p>
            <a:pPr lvl="1"/>
            <a:r>
              <a:rPr lang="nb-NO" dirty="0"/>
              <a:t>Not all files </a:t>
            </a:r>
            <a:r>
              <a:rPr lang="nb-NO" dirty="0" err="1"/>
              <a:t>are</a:t>
            </a:r>
            <a:r>
              <a:rPr lang="nb-NO" dirty="0"/>
              <a:t> </a:t>
            </a:r>
            <a:r>
              <a:rPr lang="nb-NO" dirty="0" err="1"/>
              <a:t>referenced</a:t>
            </a:r>
            <a:r>
              <a:rPr lang="nb-NO" dirty="0"/>
              <a:t> in </a:t>
            </a:r>
            <a:r>
              <a:rPr lang="nb-NO" dirty="0" err="1"/>
              <a:t>excel</a:t>
            </a:r>
            <a:r>
              <a:rPr lang="nb-NO" dirty="0"/>
              <a:t> due to </a:t>
            </a:r>
            <a:r>
              <a:rPr lang="nb-NO" dirty="0" err="1"/>
              <a:t>e.g</a:t>
            </a:r>
            <a:r>
              <a:rPr lang="nb-NO" dirty="0"/>
              <a:t> spelling </a:t>
            </a:r>
            <a:r>
              <a:rPr lang="nb-NO" dirty="0" err="1"/>
              <a:t>error</a:t>
            </a:r>
            <a:endParaRPr lang="nb-NO" dirty="0"/>
          </a:p>
          <a:p>
            <a:pPr lvl="1"/>
            <a:r>
              <a:rPr lang="nb-NO" dirty="0" err="1"/>
              <a:t>Prediction</a:t>
            </a:r>
            <a:r>
              <a:rPr lang="nb-NO" dirty="0"/>
              <a:t> – total age: </a:t>
            </a:r>
            <a:r>
              <a:rPr lang="nb-NO" b="1" dirty="0" err="1"/>
              <a:t>val_mse</a:t>
            </a:r>
            <a:r>
              <a:rPr lang="nb-NO" b="1" dirty="0"/>
              <a:t>: 1.06</a:t>
            </a:r>
          </a:p>
          <a:p>
            <a:pPr marL="0" indent="0">
              <a:buNone/>
            </a:pPr>
            <a:r>
              <a:rPr lang="nb-NO" sz="1700" i="1" dirty="0" err="1"/>
              <a:t>Epoch</a:t>
            </a:r>
            <a:r>
              <a:rPr lang="nb-NO" sz="1700" i="1" dirty="0"/>
              <a:t> 30/150</a:t>
            </a:r>
          </a:p>
          <a:p>
            <a:pPr marL="0" indent="0">
              <a:buNone/>
            </a:pPr>
            <a:r>
              <a:rPr lang="nb-NO" sz="1700" i="1" dirty="0"/>
              <a:t>1600/1600 [==============================] - 600s 375ms/</a:t>
            </a:r>
            <a:r>
              <a:rPr lang="nb-NO" sz="1700" i="1" dirty="0" err="1"/>
              <a:t>step</a:t>
            </a:r>
            <a:r>
              <a:rPr lang="nb-NO" sz="1700" i="1" dirty="0"/>
              <a:t> - loss: 1.0785 - </a:t>
            </a:r>
            <a:r>
              <a:rPr lang="nb-NO" sz="1700" i="1" dirty="0" err="1"/>
              <a:t>acc</a:t>
            </a:r>
            <a:r>
              <a:rPr lang="nb-NO" sz="1700" i="1" dirty="0"/>
              <a:t>: 0.4520 - </a:t>
            </a:r>
            <a:r>
              <a:rPr lang="nb-NO" sz="1700" i="1" dirty="0" err="1"/>
              <a:t>mean_squared_error</a:t>
            </a:r>
            <a:r>
              <a:rPr lang="nb-NO" sz="1700" i="1" dirty="0"/>
              <a:t>: 1.0785 - </a:t>
            </a:r>
            <a:r>
              <a:rPr lang="nb-NO" sz="1700" i="1" dirty="0" err="1"/>
              <a:t>mean_absolute_percentage_error</a:t>
            </a:r>
            <a:r>
              <a:rPr lang="nb-NO" sz="1700" i="1" dirty="0"/>
              <a:t>: 22478877.4491 - </a:t>
            </a:r>
            <a:r>
              <a:rPr lang="nb-NO" sz="1700" i="1" dirty="0" err="1"/>
              <a:t>val_loss</a:t>
            </a:r>
            <a:r>
              <a:rPr lang="nb-NO" sz="1700" i="1" dirty="0"/>
              <a:t>: 1.0591 - </a:t>
            </a:r>
            <a:r>
              <a:rPr lang="nb-NO" sz="1700" i="1" dirty="0" err="1"/>
              <a:t>val_acc</a:t>
            </a:r>
            <a:r>
              <a:rPr lang="nb-NO" sz="1700" i="1" dirty="0"/>
              <a:t>: 0.4533 - </a:t>
            </a:r>
            <a:r>
              <a:rPr lang="nb-NO" sz="1700" i="1" dirty="0" err="1"/>
              <a:t>val_mean_squared_error</a:t>
            </a:r>
            <a:r>
              <a:rPr lang="nb-NO" sz="1700" i="1" dirty="0"/>
              <a:t>: 1.0591 - </a:t>
            </a:r>
            <a:r>
              <a:rPr lang="nb-NO" sz="1700" i="1" dirty="0" err="1"/>
              <a:t>val_mean_absolute_percentage_error</a:t>
            </a:r>
            <a:r>
              <a:rPr lang="nb-NO" sz="1700" i="1" dirty="0"/>
              <a:t>: 18969899.1173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34954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F56D8-0A04-483D-ABED-0BA3D75C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Total age </a:t>
            </a:r>
            <a:r>
              <a:rPr lang="nb-NO" dirty="0" err="1"/>
              <a:t>distribution</a:t>
            </a:r>
            <a:endParaRPr lang="nb-NO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DAB58D-1596-4270-87FA-A16E789BB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287" y="1825625"/>
            <a:ext cx="6143426" cy="4351338"/>
          </a:xfrm>
        </p:spPr>
      </p:pic>
    </p:spTree>
    <p:extLst>
      <p:ext uri="{BB962C8B-B14F-4D97-AF65-F5344CB8AC3E}">
        <p14:creationId xmlns:p14="http://schemas.microsoft.com/office/powerpoint/2010/main" val="1270495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7866-94BE-4FFB-9FB6-DAC52D1ED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Subset</a:t>
            </a:r>
            <a:r>
              <a:rPr lang="nb-NO" dirty="0"/>
              <a:t> 2 – river- </a:t>
            </a:r>
            <a:r>
              <a:rPr lang="nb-NO" dirty="0" err="1"/>
              <a:t>sea</a:t>
            </a:r>
            <a:r>
              <a:rPr lang="nb-NO" dirty="0"/>
              <a:t>- total-age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E5B5A-B729-4E11-827F-DA61CBEA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Subset</a:t>
            </a:r>
            <a:r>
              <a:rPr lang="nb-NO" dirty="0"/>
              <a:t> </a:t>
            </a:r>
            <a:r>
              <a:rPr lang="nb-NO" dirty="0" err="1"/>
              <a:t>also</a:t>
            </a:r>
            <a:r>
              <a:rPr lang="nb-NO" dirty="0"/>
              <a:t> </a:t>
            </a:r>
            <a:r>
              <a:rPr lang="nb-NO" dirty="0" err="1"/>
              <a:t>containing</a:t>
            </a:r>
            <a:r>
              <a:rPr lang="nb-NO" dirty="0"/>
              <a:t> river- and </a:t>
            </a:r>
            <a:r>
              <a:rPr lang="nb-NO" dirty="0" err="1"/>
              <a:t>sea</a:t>
            </a:r>
            <a:r>
              <a:rPr lang="nb-NO" dirty="0"/>
              <a:t>-age: 5365</a:t>
            </a:r>
          </a:p>
          <a:p>
            <a:pPr lvl="1"/>
            <a:r>
              <a:rPr lang="nb-NO" dirty="0" err="1"/>
              <a:t>Prediction</a:t>
            </a:r>
            <a:r>
              <a:rPr lang="nb-NO" dirty="0"/>
              <a:t> – total age: </a:t>
            </a:r>
            <a:r>
              <a:rPr lang="nb-NO" b="1" dirty="0" err="1"/>
              <a:t>val_mse</a:t>
            </a:r>
            <a:r>
              <a:rPr lang="nb-NO" b="1"/>
              <a:t>: 1.1</a:t>
            </a:r>
            <a:endParaRPr lang="nb-NO" b="1" dirty="0"/>
          </a:p>
          <a:p>
            <a:pPr marL="0" indent="0">
              <a:buNone/>
            </a:pPr>
            <a:r>
              <a:rPr lang="nb-NO" sz="1700" i="1" dirty="0" err="1"/>
              <a:t>Epoch</a:t>
            </a:r>
            <a:r>
              <a:rPr lang="nb-NO" sz="1700" i="1" dirty="0"/>
              <a:t> 18/150</a:t>
            </a:r>
          </a:p>
          <a:p>
            <a:pPr marL="0" indent="0">
              <a:buNone/>
            </a:pPr>
            <a:r>
              <a:rPr lang="nb-NO" sz="1700" i="1" dirty="0"/>
              <a:t>1600/1600 [==============================] - 607s 379ms/</a:t>
            </a:r>
            <a:r>
              <a:rPr lang="nb-NO" sz="1700" i="1" dirty="0" err="1"/>
              <a:t>step</a:t>
            </a:r>
            <a:r>
              <a:rPr lang="nb-NO" sz="1700" i="1" dirty="0"/>
              <a:t> - loss: 0.8695 - </a:t>
            </a:r>
            <a:r>
              <a:rPr lang="nb-NO" sz="1700" i="1" dirty="0" err="1"/>
              <a:t>acc</a:t>
            </a:r>
            <a:r>
              <a:rPr lang="nb-NO" sz="1700" i="1" dirty="0"/>
              <a:t>: 0.4634 - </a:t>
            </a:r>
            <a:r>
              <a:rPr lang="nb-NO" sz="1700" i="1" dirty="0" err="1"/>
              <a:t>mean_squared_error</a:t>
            </a:r>
            <a:r>
              <a:rPr lang="nb-NO" sz="1700" i="1" dirty="0"/>
              <a:t>: 0.8695 - </a:t>
            </a:r>
            <a:r>
              <a:rPr lang="nb-NO" sz="1700" i="1" dirty="0" err="1"/>
              <a:t>mean_absolute_percentage_error</a:t>
            </a:r>
            <a:r>
              <a:rPr lang="nb-NO" sz="1700" i="1" dirty="0"/>
              <a:t>: 15.8922 - </a:t>
            </a:r>
            <a:r>
              <a:rPr lang="nb-NO" sz="1700" i="1" dirty="0" err="1"/>
              <a:t>val_loss</a:t>
            </a:r>
            <a:r>
              <a:rPr lang="nb-NO" sz="1700" i="1" dirty="0"/>
              <a:t>: 1.1008 - </a:t>
            </a:r>
            <a:r>
              <a:rPr lang="nb-NO" sz="1700" i="1" dirty="0" err="1"/>
              <a:t>val_acc</a:t>
            </a:r>
            <a:r>
              <a:rPr lang="nb-NO" sz="1700" i="1" dirty="0"/>
              <a:t>: 0.4373 - </a:t>
            </a:r>
            <a:r>
              <a:rPr lang="nb-NO" sz="1700" i="1" dirty="0" err="1"/>
              <a:t>val_mean_squared_error</a:t>
            </a:r>
            <a:r>
              <a:rPr lang="nb-NO" sz="1700" i="1" dirty="0"/>
              <a:t>: 1.1008 - </a:t>
            </a:r>
            <a:r>
              <a:rPr lang="nb-NO" sz="1700" i="1" dirty="0" err="1"/>
              <a:t>val_mean_absolute_percentage_error</a:t>
            </a:r>
            <a:r>
              <a:rPr lang="nb-NO" sz="1700" i="1" dirty="0"/>
              <a:t>: 16.2651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52224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331</Words>
  <Application>Microsoft Office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Prediciton of salmon scale age using CNN</vt:lpstr>
      <vt:lpstr>Datasett from HI and Rådgivende Biologer(RB)</vt:lpstr>
      <vt:lpstr>Excel sheet</vt:lpstr>
      <vt:lpstr>Cleaning images</vt:lpstr>
      <vt:lpstr>Convert and Network </vt:lpstr>
      <vt:lpstr>Filtered images and predictions</vt:lpstr>
      <vt:lpstr>Subset 1 – total age</vt:lpstr>
      <vt:lpstr>Total age distribution</vt:lpstr>
      <vt:lpstr>Subset 2 – river- sea- total-age</vt:lpstr>
      <vt:lpstr>River- Sea- Total- age distribution</vt:lpstr>
      <vt:lpstr>Other parameters to predict</vt:lpstr>
      <vt:lpstr>Left: farmed, right: wild, has spawned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Prediciton of salmon scale age using CNN</dc:title>
  <dc:creator>Moen, Endre</dc:creator>
  <cp:lastModifiedBy>Moen, Endre</cp:lastModifiedBy>
  <cp:revision>14</cp:revision>
  <dcterms:created xsi:type="dcterms:W3CDTF">2019-02-06T09:23:04Z</dcterms:created>
  <dcterms:modified xsi:type="dcterms:W3CDTF">2019-02-07T12:24:23Z</dcterms:modified>
</cp:coreProperties>
</file>

<file path=docProps/thumbnail.jpeg>
</file>